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3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5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2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9583-2A84-4F05-B007-DBC3ABB4AB67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A423-964D-45C0-9356-7A957A5B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Preposition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word that shows the relationship between a noun/pronoun and another word in the sentence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one </a:t>
            </a:r>
            <a:r>
              <a:rPr lang="en-US" b="1" dirty="0" smtClean="0">
                <a:solidFill>
                  <a:schemeClr val="tx1"/>
                </a:solidFill>
              </a:rPr>
              <a:t>behind</a:t>
            </a:r>
            <a:r>
              <a:rPr lang="en-US" dirty="0" smtClean="0">
                <a:solidFill>
                  <a:schemeClr val="tx1"/>
                </a:solidFill>
              </a:rPr>
              <a:t> us honked his horn.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hit the ball </a:t>
            </a:r>
            <a:r>
              <a:rPr lang="en-US" b="1" dirty="0" smtClean="0">
                <a:solidFill>
                  <a:schemeClr val="tx1"/>
                </a:solidFill>
              </a:rPr>
              <a:t>over</a:t>
            </a:r>
            <a:r>
              <a:rPr lang="en-US" dirty="0" smtClean="0">
                <a:solidFill>
                  <a:schemeClr val="tx1"/>
                </a:solidFill>
              </a:rPr>
              <a:t> the net. </a:t>
            </a:r>
          </a:p>
        </p:txBody>
      </p:sp>
    </p:spTree>
    <p:extLst>
      <p:ext uri="{BB962C8B-B14F-4D97-AF65-F5344CB8AC3E}">
        <p14:creationId xmlns:p14="http://schemas.microsoft.com/office/powerpoint/2010/main" val="87008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Conjunction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Word that joins words or groups of words</a:t>
            </a:r>
          </a:p>
          <a:p>
            <a:pPr marL="0" indent="0">
              <a:buNone/>
            </a:pPr>
            <a:r>
              <a:rPr lang="en-US" b="1" dirty="0" smtClean="0"/>
              <a:t>F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nd</a:t>
            </a:r>
          </a:p>
          <a:p>
            <a:pPr marL="0" indent="0">
              <a:buNone/>
            </a:pPr>
            <a:r>
              <a:rPr lang="en-US" b="1" dirty="0" smtClean="0"/>
              <a:t>N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ut</a:t>
            </a:r>
          </a:p>
          <a:p>
            <a:pPr marL="0" indent="0">
              <a:buNone/>
            </a:pPr>
            <a:r>
              <a:rPr lang="en-US" b="1" dirty="0" smtClean="0"/>
              <a:t>O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en-US" b="1" dirty="0" smtClean="0"/>
              <a:t>Y</a:t>
            </a:r>
            <a:r>
              <a:rPr lang="en-US" dirty="0" smtClean="0"/>
              <a:t>et</a:t>
            </a: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Simple Subject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Main word or word group that tells </a:t>
            </a:r>
            <a:r>
              <a:rPr lang="en-US" b="1" dirty="0" smtClean="0"/>
              <a:t>whom</a:t>
            </a:r>
            <a:r>
              <a:rPr lang="en-US" dirty="0" smtClean="0"/>
              <a:t> or </a:t>
            </a:r>
            <a:r>
              <a:rPr lang="en-US" b="1" dirty="0" smtClean="0"/>
              <a:t>what</a:t>
            </a:r>
            <a:r>
              <a:rPr lang="en-US" dirty="0" smtClean="0"/>
              <a:t> the sentence is about</a:t>
            </a:r>
          </a:p>
          <a:p>
            <a:pPr marL="0" indent="0" algn="ctr">
              <a:buNone/>
            </a:pPr>
            <a:r>
              <a:rPr lang="en-US" dirty="0" smtClean="0"/>
              <a:t>The Korean </a:t>
            </a:r>
            <a:r>
              <a:rPr lang="en-US" b="1" dirty="0" smtClean="0"/>
              <a:t>market</a:t>
            </a:r>
            <a:r>
              <a:rPr lang="en-US" dirty="0" smtClean="0"/>
              <a:t> is closed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1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Simple Predicate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Verb 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I </a:t>
            </a:r>
            <a:r>
              <a:rPr lang="en-US" sz="4800" b="1" dirty="0" smtClean="0"/>
              <a:t>saw</a:t>
            </a:r>
            <a:r>
              <a:rPr lang="en-US" sz="4800" dirty="0" smtClean="0"/>
              <a:t> a picture of a Siberian tiger.</a:t>
            </a:r>
          </a:p>
        </p:txBody>
      </p:sp>
    </p:spTree>
    <p:extLst>
      <p:ext uri="{BB962C8B-B14F-4D97-AF65-F5344CB8AC3E}">
        <p14:creationId xmlns:p14="http://schemas.microsoft.com/office/powerpoint/2010/main" val="2406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Complete Subject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All the words needed to tell </a:t>
            </a:r>
            <a:r>
              <a:rPr lang="en-US" b="1" dirty="0" smtClean="0"/>
              <a:t>whom</a:t>
            </a:r>
            <a:r>
              <a:rPr lang="en-US" dirty="0" smtClean="0"/>
              <a:t> or </a:t>
            </a:r>
            <a:r>
              <a:rPr lang="en-US" b="1" dirty="0" smtClean="0"/>
              <a:t>what</a:t>
            </a:r>
            <a:r>
              <a:rPr lang="en-US" dirty="0" smtClean="0"/>
              <a:t> the sentence in about</a:t>
            </a:r>
          </a:p>
          <a:p>
            <a:pPr marL="0" indent="0" algn="ctr">
              <a:buNone/>
            </a:pPr>
            <a:r>
              <a:rPr lang="en-US" b="1" dirty="0" smtClean="0"/>
              <a:t>The Korean market </a:t>
            </a:r>
            <a:r>
              <a:rPr lang="en-US" dirty="0" smtClean="0"/>
              <a:t>is closed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3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01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Complete Predicate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Consists of a verb and all the words that describe the verb and complete its meaning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nurse lifted the patient carefully</a:t>
            </a:r>
          </a:p>
          <a:p>
            <a:pPr marL="0" indent="0">
              <a:buNone/>
            </a:pPr>
            <a:r>
              <a:rPr lang="en-US" dirty="0" smtClean="0"/>
              <a:t>Complete predicate: </a:t>
            </a:r>
            <a:r>
              <a:rPr lang="en-US" b="1" dirty="0" smtClean="0"/>
              <a:t>lifted the patient carefully</a:t>
            </a:r>
          </a:p>
          <a:p>
            <a:pPr marL="0" indent="0">
              <a:buNone/>
            </a:pPr>
            <a:r>
              <a:rPr lang="en-US" dirty="0" smtClean="0"/>
              <a:t>Simple predicate (verb): </a:t>
            </a:r>
            <a:r>
              <a:rPr lang="en-US" b="1" dirty="0" smtClean="0"/>
              <a:t>lifted</a:t>
            </a:r>
          </a:p>
        </p:txBody>
      </p:sp>
    </p:spTree>
    <p:extLst>
      <p:ext uri="{BB962C8B-B14F-4D97-AF65-F5344CB8AC3E}">
        <p14:creationId xmlns:p14="http://schemas.microsoft.com/office/powerpoint/2010/main" val="82078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Prepositional Phrase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Contains the preposition, its object, and any modifiers of the object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pile </a:t>
            </a:r>
            <a:r>
              <a:rPr lang="en-US" b="1" dirty="0" smtClean="0"/>
              <a:t>of [prep.] dry [adj.] leaves [obj.] </a:t>
            </a:r>
            <a:r>
              <a:rPr lang="en-US" dirty="0" smtClean="0"/>
              <a:t>had grown much larger.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1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Adjective Phrase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prepositional phrase that is used as an adjective (modifies a noun/pronoun)</a:t>
            </a:r>
          </a:p>
          <a:p>
            <a:pPr marL="0" indent="0">
              <a:buNone/>
            </a:pPr>
            <a:r>
              <a:rPr lang="en-US" dirty="0" smtClean="0"/>
              <a:t>What kind? 			How many?</a:t>
            </a:r>
          </a:p>
          <a:p>
            <a:pPr marL="0" indent="0">
              <a:buNone/>
            </a:pPr>
            <a:r>
              <a:rPr lang="en-US" dirty="0" smtClean="0"/>
              <a:t>Which one? 			How much?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Adjective: </a:t>
            </a:r>
            <a:r>
              <a:rPr lang="en-US" b="1" dirty="0" smtClean="0"/>
              <a:t>Icy</a:t>
            </a:r>
            <a:r>
              <a:rPr lang="en-US" dirty="0" smtClean="0"/>
              <a:t> chucks fell from the skyscraper</a:t>
            </a:r>
          </a:p>
          <a:p>
            <a:pPr marL="0" indent="0">
              <a:buNone/>
            </a:pPr>
            <a:r>
              <a:rPr lang="en-US" dirty="0" smtClean="0"/>
              <a:t>Adj. Phrase: Chunks </a:t>
            </a:r>
            <a:r>
              <a:rPr lang="en-US" b="1" dirty="0" smtClean="0"/>
              <a:t>of ice </a:t>
            </a:r>
            <a:r>
              <a:rPr lang="en-US" dirty="0" smtClean="0"/>
              <a:t>fell from the skyscraper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7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Adverb Phrase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A prepositional phrase that is used as an adverb (modifies a verb, adj., or an adv.)</a:t>
            </a:r>
          </a:p>
          <a:p>
            <a:pPr marL="0" indent="0">
              <a:buNone/>
            </a:pPr>
            <a:r>
              <a:rPr lang="en-US" dirty="0" smtClean="0"/>
              <a:t>When? 		Where? 			Why? How? 		How often? 		How long?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Adverb: We walk </a:t>
            </a:r>
            <a:r>
              <a:rPr lang="en-US" b="1" dirty="0" smtClean="0"/>
              <a:t>there</a:t>
            </a:r>
            <a:r>
              <a:rPr lang="en-US" dirty="0" smtClean="0"/>
              <a:t> every Saturday.</a:t>
            </a:r>
          </a:p>
          <a:p>
            <a:pPr marL="0" indent="0">
              <a:buNone/>
            </a:pPr>
            <a:r>
              <a:rPr lang="en-US" dirty="0" smtClean="0"/>
              <a:t>Adv. Phrase: We walk </a:t>
            </a:r>
            <a:r>
              <a:rPr lang="en-US" b="1" dirty="0" smtClean="0"/>
              <a:t>along the lake </a:t>
            </a:r>
            <a:r>
              <a:rPr lang="en-US" dirty="0" smtClean="0"/>
              <a:t>every Saturday.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0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Preposition</vt:lpstr>
      <vt:lpstr>Conjunction</vt:lpstr>
      <vt:lpstr>Simple Subject</vt:lpstr>
      <vt:lpstr>Simple Predicate</vt:lpstr>
      <vt:lpstr>Complete Subject</vt:lpstr>
      <vt:lpstr>Complete Predicate</vt:lpstr>
      <vt:lpstr>Prepositional Phrase</vt:lpstr>
      <vt:lpstr>Adjective Phrase</vt:lpstr>
      <vt:lpstr>Adverb Phrase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</dc:title>
  <dc:creator>Windows User</dc:creator>
  <cp:lastModifiedBy>Windows User</cp:lastModifiedBy>
  <cp:revision>5</cp:revision>
  <dcterms:created xsi:type="dcterms:W3CDTF">2012-08-09T14:17:28Z</dcterms:created>
  <dcterms:modified xsi:type="dcterms:W3CDTF">2012-08-09T14:54:17Z</dcterms:modified>
</cp:coreProperties>
</file>