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34ED3B-A899-4EB2-8E1A-C5E5AB6A78E3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BAF136-C1B1-4DC6-A81D-DE33F69F39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answer a short essay: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925234" cy="1484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1. Restate the question as a statement; this is your main idea!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Ex.- In Gary Paulsen’s </a:t>
            </a:r>
            <a:r>
              <a:rPr lang="en-US" i="1" dirty="0" smtClean="0"/>
              <a:t>Storm</a:t>
            </a:r>
            <a:r>
              <a:rPr lang="en-US" dirty="0" smtClean="0"/>
              <a:t>, the dog is described as having scale eyes. What does this mean?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Restate-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Storm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was able to determine the weight of items by using his scale eyes.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Provide Support/Evidence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how Storm has scale eyes.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When </a:t>
            </a:r>
            <a:r>
              <a:rPr lang="en-US" dirty="0" smtClean="0">
                <a:solidFill>
                  <a:schemeClr val="accent3"/>
                </a:solidFill>
              </a:rPr>
              <a:t>Storm </a:t>
            </a:r>
            <a:r>
              <a:rPr lang="en-US" dirty="0" smtClean="0">
                <a:solidFill>
                  <a:schemeClr val="accent3"/>
                </a:solidFill>
              </a:rPr>
              <a:t>sees the stove on the sled, he stared and growled at it to show his disapproval. </a:t>
            </a:r>
            <a:r>
              <a:rPr lang="en-US" dirty="0" smtClean="0">
                <a:solidFill>
                  <a:schemeClr val="accent3"/>
                </a:solidFill>
              </a:rPr>
              <a:t>Storm </a:t>
            </a:r>
            <a:r>
              <a:rPr lang="en-US" dirty="0" smtClean="0">
                <a:solidFill>
                  <a:schemeClr val="accent3"/>
                </a:solidFill>
              </a:rPr>
              <a:t>felt that the stove was to heavy for the dogs to pull.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1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Closer: Restate the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what you have written.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To have scale eyes means to be able to determine how much something weighs by looking at it.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4. Put it all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Storm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was able to determine the weight of items by using his scale eyes</a:t>
            </a:r>
            <a:r>
              <a:rPr lang="en-US" dirty="0" smtClean="0">
                <a:solidFill>
                  <a:schemeClr val="accent5"/>
                </a:solidFill>
              </a:rPr>
              <a:t>. </a:t>
            </a:r>
            <a:r>
              <a:rPr lang="en-US" dirty="0" smtClean="0">
                <a:solidFill>
                  <a:schemeClr val="accent3"/>
                </a:solidFill>
              </a:rPr>
              <a:t>For example, when storm sees the stove on the sled, he stared and growled at it to show his disapproval.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Storm </a:t>
            </a:r>
            <a:r>
              <a:rPr lang="en-US" dirty="0" smtClean="0">
                <a:solidFill>
                  <a:schemeClr val="accent3"/>
                </a:solidFill>
              </a:rPr>
              <a:t>felt that the stove was to heavy for the dogs to pull. </a:t>
            </a:r>
            <a:r>
              <a:rPr lang="en-US" dirty="0" smtClean="0">
                <a:solidFill>
                  <a:srgbClr val="00B0F0"/>
                </a:solidFill>
              </a:rPr>
              <a:t>To have scale eyes means to be able to determine how much something weighs by looking at it.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8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Write it another way!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To have scale eyes means to be able to determine how much something weighs by looking at it.  </a:t>
            </a:r>
            <a:r>
              <a:rPr lang="en-US" dirty="0" smtClean="0">
                <a:solidFill>
                  <a:schemeClr val="accent3"/>
                </a:solidFill>
              </a:rPr>
              <a:t>For example, when </a:t>
            </a:r>
            <a:r>
              <a:rPr lang="en-US" dirty="0" smtClean="0">
                <a:solidFill>
                  <a:schemeClr val="accent3"/>
                </a:solidFill>
              </a:rPr>
              <a:t>Storm </a:t>
            </a:r>
            <a:r>
              <a:rPr lang="en-US" dirty="0" smtClean="0">
                <a:solidFill>
                  <a:schemeClr val="accent3"/>
                </a:solidFill>
              </a:rPr>
              <a:t>sees the stove on the sled, he stared and growled at it to show his disapproval.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Snow felt that the stove was to heavy for the dogs to pull. </a:t>
            </a:r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Storm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was able to determine the weight of items by using his scale eyes.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6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276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How to answer a short essay:</vt:lpstr>
      <vt:lpstr>   1. Restate the question as a statement; this is your main idea! </vt:lpstr>
      <vt:lpstr>2. Provide Support/Evidence</vt:lpstr>
      <vt:lpstr>3. Closer: Restate the Main Idea</vt:lpstr>
      <vt:lpstr>4. Put it all together!</vt:lpstr>
      <vt:lpstr>Write it another way!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answer a short essay:</dc:title>
  <dc:creator>Windows User</dc:creator>
  <cp:lastModifiedBy>Windows User</cp:lastModifiedBy>
  <cp:revision>5</cp:revision>
  <dcterms:created xsi:type="dcterms:W3CDTF">2012-09-21T13:25:05Z</dcterms:created>
  <dcterms:modified xsi:type="dcterms:W3CDTF">2012-10-01T12:02:24Z</dcterms:modified>
</cp:coreProperties>
</file>