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5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7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9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4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3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3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6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2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6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74541-1639-4113-9C40-8F49FCE9EC7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30B1-8A3F-46FE-8ED8-880F9A6EC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3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7211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Prepositions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3352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According to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Ahead of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As well as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Because of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In spite of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In addition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In case of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In front of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In place of</a:t>
            </a:r>
          </a:p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Instead of 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compound prepositions recording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81200" y="2895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5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On-screen Show (4:3)</PresentationFormat>
  <Paragraphs>11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Compound Prepositions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2012-08-21T19:18:54Z</dcterms:created>
  <dcterms:modified xsi:type="dcterms:W3CDTF">2012-08-21T19:34:33Z</dcterms:modified>
</cp:coreProperties>
</file>